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9" r:id="rId3"/>
    <p:sldId id="260" r:id="rId4"/>
    <p:sldId id="258" r:id="rId5"/>
    <p:sldId id="257" r:id="rId6"/>
    <p:sldId id="256"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Hurt" initials="AH" lastIdx="1" clrIdx="0">
    <p:extLst>
      <p:ext uri="{19B8F6BF-5375-455C-9EA6-DF929625EA0E}">
        <p15:presenceInfo xmlns:p15="http://schemas.microsoft.com/office/powerpoint/2012/main" userId="238dc8d3b58381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60"/>
  </p:normalViewPr>
  <p:slideViewPr>
    <p:cSldViewPr snapToGrid="0">
      <p:cViewPr varScale="1">
        <p:scale>
          <a:sx n="73" d="100"/>
          <a:sy n="73" d="100"/>
        </p:scale>
        <p:origin x="3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D82D4-E219-5B64-849F-2CAA41523A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43A4BC-80DA-9F01-4A95-FCC0E830B4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2BC5E9-2942-BEBF-FA3F-F4DC317010C3}"/>
              </a:ext>
            </a:extLst>
          </p:cNvPr>
          <p:cNvSpPr>
            <a:spLocks noGrp="1"/>
          </p:cNvSpPr>
          <p:nvPr>
            <p:ph type="dt" sz="half" idx="10"/>
          </p:nvPr>
        </p:nvSpPr>
        <p:spPr/>
        <p:txBody>
          <a:bodyPr/>
          <a:lstStyle/>
          <a:p>
            <a:fld id="{B81C7BE9-A6FC-4971-A6EC-A3A99BD02A73}" type="datetimeFigureOut">
              <a:rPr lang="en-US" smtClean="0"/>
              <a:t>3/1/2023</a:t>
            </a:fld>
            <a:endParaRPr lang="en-US"/>
          </a:p>
        </p:txBody>
      </p:sp>
      <p:sp>
        <p:nvSpPr>
          <p:cNvPr id="5" name="Footer Placeholder 4">
            <a:extLst>
              <a:ext uri="{FF2B5EF4-FFF2-40B4-BE49-F238E27FC236}">
                <a16:creationId xmlns:a16="http://schemas.microsoft.com/office/drawing/2014/main" id="{D91248FA-B06C-D368-E837-5D44D83B7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592EB-75D9-2A82-D2BC-EB9443E2BB51}"/>
              </a:ext>
            </a:extLst>
          </p:cNvPr>
          <p:cNvSpPr>
            <a:spLocks noGrp="1"/>
          </p:cNvSpPr>
          <p:nvPr>
            <p:ph type="sldNum" sz="quarter" idx="12"/>
          </p:nvPr>
        </p:nvSpPr>
        <p:spPr/>
        <p:txBody>
          <a:bodyPr/>
          <a:lstStyle/>
          <a:p>
            <a:fld id="{DB127B6D-7CB7-41A8-97A1-99515E60BF54}" type="slidenum">
              <a:rPr lang="en-US" smtClean="0"/>
              <a:t>‹#›</a:t>
            </a:fld>
            <a:endParaRPr lang="en-US"/>
          </a:p>
        </p:txBody>
      </p:sp>
    </p:spTree>
    <p:extLst>
      <p:ext uri="{BB962C8B-B14F-4D97-AF65-F5344CB8AC3E}">
        <p14:creationId xmlns:p14="http://schemas.microsoft.com/office/powerpoint/2010/main" val="428979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B400-60D1-CC90-5D6E-FFF6F63112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A74210-06FF-1A10-84E7-1A9273A325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5E7F4-A8D6-D43E-A7FD-92E4A1680DAF}"/>
              </a:ext>
            </a:extLst>
          </p:cNvPr>
          <p:cNvSpPr>
            <a:spLocks noGrp="1"/>
          </p:cNvSpPr>
          <p:nvPr>
            <p:ph type="dt" sz="half" idx="10"/>
          </p:nvPr>
        </p:nvSpPr>
        <p:spPr/>
        <p:txBody>
          <a:bodyPr/>
          <a:lstStyle/>
          <a:p>
            <a:fld id="{B81C7BE9-A6FC-4971-A6EC-A3A99BD02A73}" type="datetimeFigureOut">
              <a:rPr lang="en-US" smtClean="0"/>
              <a:t>3/1/2023</a:t>
            </a:fld>
            <a:endParaRPr lang="en-US"/>
          </a:p>
        </p:txBody>
      </p:sp>
      <p:sp>
        <p:nvSpPr>
          <p:cNvPr id="5" name="Footer Placeholder 4">
            <a:extLst>
              <a:ext uri="{FF2B5EF4-FFF2-40B4-BE49-F238E27FC236}">
                <a16:creationId xmlns:a16="http://schemas.microsoft.com/office/drawing/2014/main" id="{4D7C5BD1-1769-01CB-D2E0-097F0FA2F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647BB-986D-9A89-6803-FA06AD72DD40}"/>
              </a:ext>
            </a:extLst>
          </p:cNvPr>
          <p:cNvSpPr>
            <a:spLocks noGrp="1"/>
          </p:cNvSpPr>
          <p:nvPr>
            <p:ph type="sldNum" sz="quarter" idx="12"/>
          </p:nvPr>
        </p:nvSpPr>
        <p:spPr/>
        <p:txBody>
          <a:bodyPr/>
          <a:lstStyle/>
          <a:p>
            <a:fld id="{DB127B6D-7CB7-41A8-97A1-99515E60BF54}" type="slidenum">
              <a:rPr lang="en-US" smtClean="0"/>
              <a:t>‹#›</a:t>
            </a:fld>
            <a:endParaRPr lang="en-US"/>
          </a:p>
        </p:txBody>
      </p:sp>
    </p:spTree>
    <p:extLst>
      <p:ext uri="{BB962C8B-B14F-4D97-AF65-F5344CB8AC3E}">
        <p14:creationId xmlns:p14="http://schemas.microsoft.com/office/powerpoint/2010/main" val="289581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B34EE-09C3-3B0E-2173-E8FFCC2A4D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5BDD6B-DF48-3418-8B22-EB2F05652B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BC2E6-BA8E-9246-08C5-5490FC0427C1}"/>
              </a:ext>
            </a:extLst>
          </p:cNvPr>
          <p:cNvSpPr>
            <a:spLocks noGrp="1"/>
          </p:cNvSpPr>
          <p:nvPr>
            <p:ph type="dt" sz="half" idx="10"/>
          </p:nvPr>
        </p:nvSpPr>
        <p:spPr/>
        <p:txBody>
          <a:bodyPr/>
          <a:lstStyle/>
          <a:p>
            <a:fld id="{B81C7BE9-A6FC-4971-A6EC-A3A99BD02A73}" type="datetimeFigureOut">
              <a:rPr lang="en-US" smtClean="0"/>
              <a:t>3/1/2023</a:t>
            </a:fld>
            <a:endParaRPr lang="en-US"/>
          </a:p>
        </p:txBody>
      </p:sp>
      <p:sp>
        <p:nvSpPr>
          <p:cNvPr id="5" name="Footer Placeholder 4">
            <a:extLst>
              <a:ext uri="{FF2B5EF4-FFF2-40B4-BE49-F238E27FC236}">
                <a16:creationId xmlns:a16="http://schemas.microsoft.com/office/drawing/2014/main" id="{A812F989-F12C-1B9A-E8C9-B509EED13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EFFE4-70BC-4FFB-6E65-B2595437931F}"/>
              </a:ext>
            </a:extLst>
          </p:cNvPr>
          <p:cNvSpPr>
            <a:spLocks noGrp="1"/>
          </p:cNvSpPr>
          <p:nvPr>
            <p:ph type="sldNum" sz="quarter" idx="12"/>
          </p:nvPr>
        </p:nvSpPr>
        <p:spPr/>
        <p:txBody>
          <a:bodyPr/>
          <a:lstStyle/>
          <a:p>
            <a:fld id="{DB127B6D-7CB7-41A8-97A1-99515E60BF54}" type="slidenum">
              <a:rPr lang="en-US" smtClean="0"/>
              <a:t>‹#›</a:t>
            </a:fld>
            <a:endParaRPr lang="en-US"/>
          </a:p>
        </p:txBody>
      </p:sp>
    </p:spTree>
    <p:extLst>
      <p:ext uri="{BB962C8B-B14F-4D97-AF65-F5344CB8AC3E}">
        <p14:creationId xmlns:p14="http://schemas.microsoft.com/office/powerpoint/2010/main" val="417890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CC76-5083-C9EA-7C9C-63A507B86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F846C5-F793-2A32-B4F1-7A20E73C1C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B9447-DC42-6F02-CEBB-407B05659BDC}"/>
              </a:ext>
            </a:extLst>
          </p:cNvPr>
          <p:cNvSpPr>
            <a:spLocks noGrp="1"/>
          </p:cNvSpPr>
          <p:nvPr>
            <p:ph type="dt" sz="half" idx="10"/>
          </p:nvPr>
        </p:nvSpPr>
        <p:spPr/>
        <p:txBody>
          <a:bodyPr/>
          <a:lstStyle/>
          <a:p>
            <a:fld id="{B81C7BE9-A6FC-4971-A6EC-A3A99BD02A73}" type="datetimeFigureOut">
              <a:rPr lang="en-US" smtClean="0"/>
              <a:t>3/1/2023</a:t>
            </a:fld>
            <a:endParaRPr lang="en-US"/>
          </a:p>
        </p:txBody>
      </p:sp>
      <p:sp>
        <p:nvSpPr>
          <p:cNvPr id="5" name="Footer Placeholder 4">
            <a:extLst>
              <a:ext uri="{FF2B5EF4-FFF2-40B4-BE49-F238E27FC236}">
                <a16:creationId xmlns:a16="http://schemas.microsoft.com/office/drawing/2014/main" id="{AE2271BD-DC0C-C300-EC2C-9F5B13351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F5E89-88B1-30AC-7084-7B858F868F3C}"/>
              </a:ext>
            </a:extLst>
          </p:cNvPr>
          <p:cNvSpPr>
            <a:spLocks noGrp="1"/>
          </p:cNvSpPr>
          <p:nvPr>
            <p:ph type="sldNum" sz="quarter" idx="12"/>
          </p:nvPr>
        </p:nvSpPr>
        <p:spPr/>
        <p:txBody>
          <a:bodyPr/>
          <a:lstStyle/>
          <a:p>
            <a:fld id="{DB127B6D-7CB7-41A8-97A1-99515E60BF54}" type="slidenum">
              <a:rPr lang="en-US" smtClean="0"/>
              <a:t>‹#›</a:t>
            </a:fld>
            <a:endParaRPr lang="en-US"/>
          </a:p>
        </p:txBody>
      </p:sp>
    </p:spTree>
    <p:extLst>
      <p:ext uri="{BB962C8B-B14F-4D97-AF65-F5344CB8AC3E}">
        <p14:creationId xmlns:p14="http://schemas.microsoft.com/office/powerpoint/2010/main" val="326791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3612-12C3-1FA8-3FBF-B2FD30B10B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24B3CE-5FED-BDBC-6A85-4902BAED9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DE551D-CF26-1453-3AF8-C9407176E218}"/>
              </a:ext>
            </a:extLst>
          </p:cNvPr>
          <p:cNvSpPr>
            <a:spLocks noGrp="1"/>
          </p:cNvSpPr>
          <p:nvPr>
            <p:ph type="dt" sz="half" idx="10"/>
          </p:nvPr>
        </p:nvSpPr>
        <p:spPr/>
        <p:txBody>
          <a:bodyPr/>
          <a:lstStyle/>
          <a:p>
            <a:fld id="{B81C7BE9-A6FC-4971-A6EC-A3A99BD02A73}" type="datetimeFigureOut">
              <a:rPr lang="en-US" smtClean="0"/>
              <a:t>3/1/2023</a:t>
            </a:fld>
            <a:endParaRPr lang="en-US"/>
          </a:p>
        </p:txBody>
      </p:sp>
      <p:sp>
        <p:nvSpPr>
          <p:cNvPr id="5" name="Footer Placeholder 4">
            <a:extLst>
              <a:ext uri="{FF2B5EF4-FFF2-40B4-BE49-F238E27FC236}">
                <a16:creationId xmlns:a16="http://schemas.microsoft.com/office/drawing/2014/main" id="{F298209E-D631-AFD7-ECC9-78D3B7D7B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0D67C-DB5C-F215-8747-411D1A74C21B}"/>
              </a:ext>
            </a:extLst>
          </p:cNvPr>
          <p:cNvSpPr>
            <a:spLocks noGrp="1"/>
          </p:cNvSpPr>
          <p:nvPr>
            <p:ph type="sldNum" sz="quarter" idx="12"/>
          </p:nvPr>
        </p:nvSpPr>
        <p:spPr/>
        <p:txBody>
          <a:bodyPr/>
          <a:lstStyle/>
          <a:p>
            <a:fld id="{DB127B6D-7CB7-41A8-97A1-99515E60BF54}" type="slidenum">
              <a:rPr lang="en-US" smtClean="0"/>
              <a:t>‹#›</a:t>
            </a:fld>
            <a:endParaRPr lang="en-US"/>
          </a:p>
        </p:txBody>
      </p:sp>
    </p:spTree>
    <p:extLst>
      <p:ext uri="{BB962C8B-B14F-4D97-AF65-F5344CB8AC3E}">
        <p14:creationId xmlns:p14="http://schemas.microsoft.com/office/powerpoint/2010/main" val="328687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1D7D-2FA1-F3E8-63D2-DA619C732C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4BBDC-4BFA-750C-8118-94D6A7DB39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ECF1B3-4D3C-9E63-8E43-E8C0AD312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B7CEE8-02BC-A414-143F-2F620C2AC58B}"/>
              </a:ext>
            </a:extLst>
          </p:cNvPr>
          <p:cNvSpPr>
            <a:spLocks noGrp="1"/>
          </p:cNvSpPr>
          <p:nvPr>
            <p:ph type="dt" sz="half" idx="10"/>
          </p:nvPr>
        </p:nvSpPr>
        <p:spPr/>
        <p:txBody>
          <a:bodyPr/>
          <a:lstStyle/>
          <a:p>
            <a:fld id="{B81C7BE9-A6FC-4971-A6EC-A3A99BD02A73}" type="datetimeFigureOut">
              <a:rPr lang="en-US" smtClean="0"/>
              <a:t>3/1/2023</a:t>
            </a:fld>
            <a:endParaRPr lang="en-US"/>
          </a:p>
        </p:txBody>
      </p:sp>
      <p:sp>
        <p:nvSpPr>
          <p:cNvPr id="6" name="Footer Placeholder 5">
            <a:extLst>
              <a:ext uri="{FF2B5EF4-FFF2-40B4-BE49-F238E27FC236}">
                <a16:creationId xmlns:a16="http://schemas.microsoft.com/office/drawing/2014/main" id="{3D80676C-1833-7EA2-BF3A-1BD74DE574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373EB-9584-2106-6472-8DDCD31FB27F}"/>
              </a:ext>
            </a:extLst>
          </p:cNvPr>
          <p:cNvSpPr>
            <a:spLocks noGrp="1"/>
          </p:cNvSpPr>
          <p:nvPr>
            <p:ph type="sldNum" sz="quarter" idx="12"/>
          </p:nvPr>
        </p:nvSpPr>
        <p:spPr/>
        <p:txBody>
          <a:bodyPr/>
          <a:lstStyle/>
          <a:p>
            <a:fld id="{DB127B6D-7CB7-41A8-97A1-99515E60BF54}" type="slidenum">
              <a:rPr lang="en-US" smtClean="0"/>
              <a:t>‹#›</a:t>
            </a:fld>
            <a:endParaRPr lang="en-US"/>
          </a:p>
        </p:txBody>
      </p:sp>
    </p:spTree>
    <p:extLst>
      <p:ext uri="{BB962C8B-B14F-4D97-AF65-F5344CB8AC3E}">
        <p14:creationId xmlns:p14="http://schemas.microsoft.com/office/powerpoint/2010/main" val="26925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28EF-EE81-C631-A3CD-7C0E801210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55948E-840C-72D9-6C09-FF8759B698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B05525-23B8-60E9-2F92-C22BC2714A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CD2152-D3CB-D2F2-B9A4-D84CFF459D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ABCAE0-7074-8E40-4488-5F330073EC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D909E6-6452-AD75-782E-8BC3B53B629A}"/>
              </a:ext>
            </a:extLst>
          </p:cNvPr>
          <p:cNvSpPr>
            <a:spLocks noGrp="1"/>
          </p:cNvSpPr>
          <p:nvPr>
            <p:ph type="dt" sz="half" idx="10"/>
          </p:nvPr>
        </p:nvSpPr>
        <p:spPr/>
        <p:txBody>
          <a:bodyPr/>
          <a:lstStyle/>
          <a:p>
            <a:fld id="{B81C7BE9-A6FC-4971-A6EC-A3A99BD02A73}" type="datetimeFigureOut">
              <a:rPr lang="en-US" smtClean="0"/>
              <a:t>3/1/2023</a:t>
            </a:fld>
            <a:endParaRPr lang="en-US"/>
          </a:p>
        </p:txBody>
      </p:sp>
      <p:sp>
        <p:nvSpPr>
          <p:cNvPr id="8" name="Footer Placeholder 7">
            <a:extLst>
              <a:ext uri="{FF2B5EF4-FFF2-40B4-BE49-F238E27FC236}">
                <a16:creationId xmlns:a16="http://schemas.microsoft.com/office/drawing/2014/main" id="{B6719831-DCB9-6A6B-74E8-7407BED737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701453-3FA9-F791-7136-76FC05B36999}"/>
              </a:ext>
            </a:extLst>
          </p:cNvPr>
          <p:cNvSpPr>
            <a:spLocks noGrp="1"/>
          </p:cNvSpPr>
          <p:nvPr>
            <p:ph type="sldNum" sz="quarter" idx="12"/>
          </p:nvPr>
        </p:nvSpPr>
        <p:spPr/>
        <p:txBody>
          <a:bodyPr/>
          <a:lstStyle/>
          <a:p>
            <a:fld id="{DB127B6D-7CB7-41A8-97A1-99515E60BF54}" type="slidenum">
              <a:rPr lang="en-US" smtClean="0"/>
              <a:t>‹#›</a:t>
            </a:fld>
            <a:endParaRPr lang="en-US"/>
          </a:p>
        </p:txBody>
      </p:sp>
    </p:spTree>
    <p:extLst>
      <p:ext uri="{BB962C8B-B14F-4D97-AF65-F5344CB8AC3E}">
        <p14:creationId xmlns:p14="http://schemas.microsoft.com/office/powerpoint/2010/main" val="257581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3CBA-AF35-B2A8-5A80-D6C09DE053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02E1FE-67CB-8856-EDB3-16237F9CBA0F}"/>
              </a:ext>
            </a:extLst>
          </p:cNvPr>
          <p:cNvSpPr>
            <a:spLocks noGrp="1"/>
          </p:cNvSpPr>
          <p:nvPr>
            <p:ph type="dt" sz="half" idx="10"/>
          </p:nvPr>
        </p:nvSpPr>
        <p:spPr/>
        <p:txBody>
          <a:bodyPr/>
          <a:lstStyle/>
          <a:p>
            <a:fld id="{B81C7BE9-A6FC-4971-A6EC-A3A99BD02A73}" type="datetimeFigureOut">
              <a:rPr lang="en-US" smtClean="0"/>
              <a:t>3/1/2023</a:t>
            </a:fld>
            <a:endParaRPr lang="en-US"/>
          </a:p>
        </p:txBody>
      </p:sp>
      <p:sp>
        <p:nvSpPr>
          <p:cNvPr id="4" name="Footer Placeholder 3">
            <a:extLst>
              <a:ext uri="{FF2B5EF4-FFF2-40B4-BE49-F238E27FC236}">
                <a16:creationId xmlns:a16="http://schemas.microsoft.com/office/drawing/2014/main" id="{1DFA9143-D20F-91D7-C793-8113CFDE6E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C2D600-CF97-5164-8E2C-F81CA285A310}"/>
              </a:ext>
            </a:extLst>
          </p:cNvPr>
          <p:cNvSpPr>
            <a:spLocks noGrp="1"/>
          </p:cNvSpPr>
          <p:nvPr>
            <p:ph type="sldNum" sz="quarter" idx="12"/>
          </p:nvPr>
        </p:nvSpPr>
        <p:spPr/>
        <p:txBody>
          <a:bodyPr/>
          <a:lstStyle/>
          <a:p>
            <a:fld id="{DB127B6D-7CB7-41A8-97A1-99515E60BF54}" type="slidenum">
              <a:rPr lang="en-US" smtClean="0"/>
              <a:t>‹#›</a:t>
            </a:fld>
            <a:endParaRPr lang="en-US"/>
          </a:p>
        </p:txBody>
      </p:sp>
    </p:spTree>
    <p:extLst>
      <p:ext uri="{BB962C8B-B14F-4D97-AF65-F5344CB8AC3E}">
        <p14:creationId xmlns:p14="http://schemas.microsoft.com/office/powerpoint/2010/main" val="420225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CA2AE-72DD-555E-5935-A2DF8BFA47DA}"/>
              </a:ext>
            </a:extLst>
          </p:cNvPr>
          <p:cNvSpPr>
            <a:spLocks noGrp="1"/>
          </p:cNvSpPr>
          <p:nvPr>
            <p:ph type="dt" sz="half" idx="10"/>
          </p:nvPr>
        </p:nvSpPr>
        <p:spPr/>
        <p:txBody>
          <a:bodyPr/>
          <a:lstStyle/>
          <a:p>
            <a:fld id="{B81C7BE9-A6FC-4971-A6EC-A3A99BD02A73}" type="datetimeFigureOut">
              <a:rPr lang="en-US" smtClean="0"/>
              <a:t>3/1/2023</a:t>
            </a:fld>
            <a:endParaRPr lang="en-US"/>
          </a:p>
        </p:txBody>
      </p:sp>
      <p:sp>
        <p:nvSpPr>
          <p:cNvPr id="3" name="Footer Placeholder 2">
            <a:extLst>
              <a:ext uri="{FF2B5EF4-FFF2-40B4-BE49-F238E27FC236}">
                <a16:creationId xmlns:a16="http://schemas.microsoft.com/office/drawing/2014/main" id="{686F5D7D-6D71-C37C-DD0A-DD713C1A61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40926E-BE19-1A06-F112-93E5C690FB6A}"/>
              </a:ext>
            </a:extLst>
          </p:cNvPr>
          <p:cNvSpPr>
            <a:spLocks noGrp="1"/>
          </p:cNvSpPr>
          <p:nvPr>
            <p:ph type="sldNum" sz="quarter" idx="12"/>
          </p:nvPr>
        </p:nvSpPr>
        <p:spPr/>
        <p:txBody>
          <a:bodyPr/>
          <a:lstStyle/>
          <a:p>
            <a:fld id="{DB127B6D-7CB7-41A8-97A1-99515E60BF54}" type="slidenum">
              <a:rPr lang="en-US" smtClean="0"/>
              <a:t>‹#›</a:t>
            </a:fld>
            <a:endParaRPr lang="en-US"/>
          </a:p>
        </p:txBody>
      </p:sp>
    </p:spTree>
    <p:extLst>
      <p:ext uri="{BB962C8B-B14F-4D97-AF65-F5344CB8AC3E}">
        <p14:creationId xmlns:p14="http://schemas.microsoft.com/office/powerpoint/2010/main" val="227413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4642-5D97-0BC1-AF90-F02797211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A566BF-17B0-BF70-0D96-F9ED5CE888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E76585-92C8-9F03-3E9B-8C42D0850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0B3080-8386-B9DA-0563-BE82CCD95BD5}"/>
              </a:ext>
            </a:extLst>
          </p:cNvPr>
          <p:cNvSpPr>
            <a:spLocks noGrp="1"/>
          </p:cNvSpPr>
          <p:nvPr>
            <p:ph type="dt" sz="half" idx="10"/>
          </p:nvPr>
        </p:nvSpPr>
        <p:spPr/>
        <p:txBody>
          <a:bodyPr/>
          <a:lstStyle/>
          <a:p>
            <a:fld id="{B81C7BE9-A6FC-4971-A6EC-A3A99BD02A73}" type="datetimeFigureOut">
              <a:rPr lang="en-US" smtClean="0"/>
              <a:t>3/1/2023</a:t>
            </a:fld>
            <a:endParaRPr lang="en-US"/>
          </a:p>
        </p:txBody>
      </p:sp>
      <p:sp>
        <p:nvSpPr>
          <p:cNvPr id="6" name="Footer Placeholder 5">
            <a:extLst>
              <a:ext uri="{FF2B5EF4-FFF2-40B4-BE49-F238E27FC236}">
                <a16:creationId xmlns:a16="http://schemas.microsoft.com/office/drawing/2014/main" id="{0F80FED2-D29E-EFDD-6829-31C2E15F7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3858BF-73A5-8516-F407-19B79FC71DFB}"/>
              </a:ext>
            </a:extLst>
          </p:cNvPr>
          <p:cNvSpPr>
            <a:spLocks noGrp="1"/>
          </p:cNvSpPr>
          <p:nvPr>
            <p:ph type="sldNum" sz="quarter" idx="12"/>
          </p:nvPr>
        </p:nvSpPr>
        <p:spPr/>
        <p:txBody>
          <a:bodyPr/>
          <a:lstStyle/>
          <a:p>
            <a:fld id="{DB127B6D-7CB7-41A8-97A1-99515E60BF54}" type="slidenum">
              <a:rPr lang="en-US" smtClean="0"/>
              <a:t>‹#›</a:t>
            </a:fld>
            <a:endParaRPr lang="en-US"/>
          </a:p>
        </p:txBody>
      </p:sp>
    </p:spTree>
    <p:extLst>
      <p:ext uri="{BB962C8B-B14F-4D97-AF65-F5344CB8AC3E}">
        <p14:creationId xmlns:p14="http://schemas.microsoft.com/office/powerpoint/2010/main" val="390609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4881-8D31-B1B4-8269-41E3424D3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D896C5-E5A8-7FC9-FC68-A47EBA4CA4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5F581F-1AA2-6BB9-99D3-3EEE4E730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8DBBE-00F2-F917-0159-D5FCB7EDCEEB}"/>
              </a:ext>
            </a:extLst>
          </p:cNvPr>
          <p:cNvSpPr>
            <a:spLocks noGrp="1"/>
          </p:cNvSpPr>
          <p:nvPr>
            <p:ph type="dt" sz="half" idx="10"/>
          </p:nvPr>
        </p:nvSpPr>
        <p:spPr/>
        <p:txBody>
          <a:bodyPr/>
          <a:lstStyle/>
          <a:p>
            <a:fld id="{B81C7BE9-A6FC-4971-A6EC-A3A99BD02A73}" type="datetimeFigureOut">
              <a:rPr lang="en-US" smtClean="0"/>
              <a:t>3/1/2023</a:t>
            </a:fld>
            <a:endParaRPr lang="en-US"/>
          </a:p>
        </p:txBody>
      </p:sp>
      <p:sp>
        <p:nvSpPr>
          <p:cNvPr id="6" name="Footer Placeholder 5">
            <a:extLst>
              <a:ext uri="{FF2B5EF4-FFF2-40B4-BE49-F238E27FC236}">
                <a16:creationId xmlns:a16="http://schemas.microsoft.com/office/drawing/2014/main" id="{94770E1C-6ABF-E160-E2FE-EC454676C0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1B32C-229E-BB3E-5A19-DFC8C80D52FB}"/>
              </a:ext>
            </a:extLst>
          </p:cNvPr>
          <p:cNvSpPr>
            <a:spLocks noGrp="1"/>
          </p:cNvSpPr>
          <p:nvPr>
            <p:ph type="sldNum" sz="quarter" idx="12"/>
          </p:nvPr>
        </p:nvSpPr>
        <p:spPr/>
        <p:txBody>
          <a:bodyPr/>
          <a:lstStyle/>
          <a:p>
            <a:fld id="{DB127B6D-7CB7-41A8-97A1-99515E60BF54}" type="slidenum">
              <a:rPr lang="en-US" smtClean="0"/>
              <a:t>‹#›</a:t>
            </a:fld>
            <a:endParaRPr lang="en-US"/>
          </a:p>
        </p:txBody>
      </p:sp>
    </p:spTree>
    <p:extLst>
      <p:ext uri="{BB962C8B-B14F-4D97-AF65-F5344CB8AC3E}">
        <p14:creationId xmlns:p14="http://schemas.microsoft.com/office/powerpoint/2010/main" val="206475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109E62-84D6-97D7-22A6-1C46AA47D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8EA333-DBC7-068F-03BA-3252E9D463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90773-14B9-FA57-420A-0E7841F980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C7BE9-A6FC-4971-A6EC-A3A99BD02A73}" type="datetimeFigureOut">
              <a:rPr lang="en-US" smtClean="0"/>
              <a:t>3/1/2023</a:t>
            </a:fld>
            <a:endParaRPr lang="en-US"/>
          </a:p>
        </p:txBody>
      </p:sp>
      <p:sp>
        <p:nvSpPr>
          <p:cNvPr id="5" name="Footer Placeholder 4">
            <a:extLst>
              <a:ext uri="{FF2B5EF4-FFF2-40B4-BE49-F238E27FC236}">
                <a16:creationId xmlns:a16="http://schemas.microsoft.com/office/drawing/2014/main" id="{A1413A86-FB40-5FC9-5853-85982021C2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708743-4F92-38CD-BD94-6E9D8E1E2C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27B6D-7CB7-41A8-97A1-99515E60BF54}" type="slidenum">
              <a:rPr lang="en-US" smtClean="0"/>
              <a:t>‹#›</a:t>
            </a:fld>
            <a:endParaRPr lang="en-US"/>
          </a:p>
        </p:txBody>
      </p:sp>
    </p:spTree>
    <p:extLst>
      <p:ext uri="{BB962C8B-B14F-4D97-AF65-F5344CB8AC3E}">
        <p14:creationId xmlns:p14="http://schemas.microsoft.com/office/powerpoint/2010/main" val="1740736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1B1C1C-C902-4929-6814-C1841E315E30}"/>
              </a:ext>
            </a:extLst>
          </p:cNvPr>
          <p:cNvPicPr>
            <a:picLocks noChangeAspect="1"/>
          </p:cNvPicPr>
          <p:nvPr/>
        </p:nvPicPr>
        <p:blipFill>
          <a:blip r:embed="rId2"/>
          <a:stretch>
            <a:fillRect/>
          </a:stretch>
        </p:blipFill>
        <p:spPr>
          <a:xfrm>
            <a:off x="2992581" y="0"/>
            <a:ext cx="6047509" cy="6858000"/>
          </a:xfrm>
          <a:prstGeom prst="rect">
            <a:avLst/>
          </a:prstGeom>
        </p:spPr>
      </p:pic>
      <p:pic>
        <p:nvPicPr>
          <p:cNvPr id="5" name="Picture 4">
            <a:extLst>
              <a:ext uri="{FF2B5EF4-FFF2-40B4-BE49-F238E27FC236}">
                <a16:creationId xmlns:a16="http://schemas.microsoft.com/office/drawing/2014/main" id="{6BC8A958-DB5D-4435-56A7-14D16BF71B6F}"/>
              </a:ext>
            </a:extLst>
          </p:cNvPr>
          <p:cNvPicPr>
            <a:picLocks noChangeAspect="1"/>
          </p:cNvPicPr>
          <p:nvPr/>
        </p:nvPicPr>
        <p:blipFill>
          <a:blip r:embed="rId3"/>
          <a:stretch>
            <a:fillRect/>
          </a:stretch>
        </p:blipFill>
        <p:spPr>
          <a:xfrm>
            <a:off x="0" y="0"/>
            <a:ext cx="2213040" cy="792549"/>
          </a:xfrm>
          <a:prstGeom prst="rect">
            <a:avLst/>
          </a:prstGeom>
        </p:spPr>
      </p:pic>
    </p:spTree>
    <p:extLst>
      <p:ext uri="{BB962C8B-B14F-4D97-AF65-F5344CB8AC3E}">
        <p14:creationId xmlns:p14="http://schemas.microsoft.com/office/powerpoint/2010/main" val="3742591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A6DB2D-D10C-8557-D547-B8F0F748C1E6}"/>
              </a:ext>
            </a:extLst>
          </p:cNvPr>
          <p:cNvSpPr>
            <a:spLocks noGrp="1"/>
          </p:cNvSpPr>
          <p:nvPr>
            <p:ph type="title"/>
          </p:nvPr>
        </p:nvSpPr>
        <p:spPr/>
        <p:txBody>
          <a:bodyPr>
            <a:noAutofit/>
          </a:bodyPr>
          <a:lstStyle/>
          <a:p>
            <a:pPr algn="ctr"/>
            <a:r>
              <a:rPr lang="en-US" sz="6000" b="1" dirty="0">
                <a:effectLst>
                  <a:outerShdw blurRad="38100" dist="38100" dir="2700000" algn="tl">
                    <a:srgbClr val="000000">
                      <a:alpha val="43137"/>
                    </a:srgbClr>
                  </a:outerShdw>
                </a:effectLst>
              </a:rPr>
              <a:t>SUMMARY</a:t>
            </a: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 Psalm 119</a:t>
            </a:r>
          </a:p>
        </p:txBody>
      </p:sp>
      <p:sp>
        <p:nvSpPr>
          <p:cNvPr id="5" name="Content Placeholder 4">
            <a:extLst>
              <a:ext uri="{FF2B5EF4-FFF2-40B4-BE49-F238E27FC236}">
                <a16:creationId xmlns:a16="http://schemas.microsoft.com/office/drawing/2014/main" id="{31163E4C-186D-80D7-0AF7-7671D56D1724}"/>
              </a:ext>
            </a:extLst>
          </p:cNvPr>
          <p:cNvSpPr>
            <a:spLocks noGrp="1"/>
          </p:cNvSpPr>
          <p:nvPr>
            <p:ph idx="1"/>
          </p:nvPr>
        </p:nvSpPr>
        <p:spPr>
          <a:xfrm>
            <a:off x="597077" y="1765136"/>
            <a:ext cx="11279372" cy="5021743"/>
          </a:xfrm>
        </p:spPr>
        <p:txBody>
          <a:bodyPr>
            <a:noAutofit/>
          </a:bodyPr>
          <a:lstStyle/>
          <a:p>
            <a:pPr marL="0" indent="0">
              <a:buNone/>
            </a:pPr>
            <a:r>
              <a:rPr lang="en-US" sz="3200" b="1" i="1" dirty="0">
                <a:effectLst>
                  <a:outerShdw blurRad="38100" dist="38100" dir="2700000" algn="tl">
                    <a:srgbClr val="000000">
                      <a:alpha val="43137"/>
                    </a:srgbClr>
                  </a:outerShdw>
                </a:effectLst>
              </a:rPr>
              <a:t>Even the most mature believers face dark nights of the soul. During those times God seems distant, his Word feels dry, and the vibrant intimacy we knew before seems absent leaving us wondering, </a:t>
            </a:r>
            <a:r>
              <a:rPr lang="en-US" sz="4000" b="1" i="1" dirty="0">
                <a:effectLst>
                  <a:outerShdw blurRad="38100" dist="38100" dir="2700000" algn="tl">
                    <a:srgbClr val="000000">
                      <a:alpha val="43137"/>
                    </a:srgbClr>
                  </a:outerShdw>
                </a:effectLst>
              </a:rPr>
              <a:t>“Where is the Lord in this?”</a:t>
            </a:r>
          </a:p>
          <a:p>
            <a:pPr marL="0" indent="0">
              <a:buNone/>
            </a:pPr>
            <a:r>
              <a:rPr lang="en-US" sz="3200" b="1" i="1" dirty="0">
                <a:effectLst>
                  <a:outerShdw blurRad="38100" dist="38100" dir="2700000" algn="tl">
                    <a:srgbClr val="000000">
                      <a:alpha val="43137"/>
                    </a:srgbClr>
                  </a:outerShdw>
                </a:effectLst>
              </a:rPr>
              <a:t>In Psalm 119, Matt Chandler aims to introduce viewers to the words of King David who experienced similar seasons of life. Serving as the anchor for the study, </a:t>
            </a:r>
          </a:p>
          <a:p>
            <a:pPr marL="0" indent="0" algn="ctr">
              <a:buNone/>
            </a:pPr>
            <a:r>
              <a:rPr lang="en-US" sz="3200" b="1" i="1" u="sng" dirty="0">
                <a:effectLst>
                  <a:outerShdw blurRad="38100" dist="38100" dir="2700000" algn="tl">
                    <a:srgbClr val="000000">
                      <a:alpha val="43137"/>
                    </a:srgbClr>
                  </a:outerShdw>
                </a:effectLst>
              </a:rPr>
              <a:t>Psalm 119 demonstrates the power of God’s Word in the lives of believers and its ability to provide a warm blanket for the soul.</a:t>
            </a:r>
          </a:p>
        </p:txBody>
      </p:sp>
      <p:pic>
        <p:nvPicPr>
          <p:cNvPr id="6" name="Picture 5">
            <a:extLst>
              <a:ext uri="{FF2B5EF4-FFF2-40B4-BE49-F238E27FC236}">
                <a16:creationId xmlns:a16="http://schemas.microsoft.com/office/drawing/2014/main" id="{13E8534F-4B08-DE34-EC90-12A3A2D08FF1}"/>
              </a:ext>
            </a:extLst>
          </p:cNvPr>
          <p:cNvPicPr>
            <a:picLocks noChangeAspect="1"/>
          </p:cNvPicPr>
          <p:nvPr/>
        </p:nvPicPr>
        <p:blipFill>
          <a:blip r:embed="rId2"/>
          <a:stretch>
            <a:fillRect/>
          </a:stretch>
        </p:blipFill>
        <p:spPr>
          <a:xfrm>
            <a:off x="10820400" y="0"/>
            <a:ext cx="1371600" cy="1828800"/>
          </a:xfrm>
          <a:prstGeom prst="rect">
            <a:avLst/>
          </a:prstGeom>
        </p:spPr>
      </p:pic>
      <p:pic>
        <p:nvPicPr>
          <p:cNvPr id="7" name="Picture 6">
            <a:extLst>
              <a:ext uri="{FF2B5EF4-FFF2-40B4-BE49-F238E27FC236}">
                <a16:creationId xmlns:a16="http://schemas.microsoft.com/office/drawing/2014/main" id="{A8FA088A-E81D-E776-1540-60DC7BAF4563}"/>
              </a:ext>
            </a:extLst>
          </p:cNvPr>
          <p:cNvPicPr>
            <a:picLocks noChangeAspect="1"/>
          </p:cNvPicPr>
          <p:nvPr/>
        </p:nvPicPr>
        <p:blipFill>
          <a:blip r:embed="rId3"/>
          <a:stretch>
            <a:fillRect/>
          </a:stretch>
        </p:blipFill>
        <p:spPr>
          <a:xfrm>
            <a:off x="0" y="0"/>
            <a:ext cx="2213040" cy="792549"/>
          </a:xfrm>
          <a:prstGeom prst="rect">
            <a:avLst/>
          </a:prstGeom>
        </p:spPr>
      </p:pic>
    </p:spTree>
    <p:extLst>
      <p:ext uri="{BB962C8B-B14F-4D97-AF65-F5344CB8AC3E}">
        <p14:creationId xmlns:p14="http://schemas.microsoft.com/office/powerpoint/2010/main" val="300314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B7EF-5FE7-5F14-044B-40109F04510C}"/>
              </a:ext>
            </a:extLst>
          </p:cNvPr>
          <p:cNvSpPr>
            <a:spLocks noGrp="1"/>
          </p:cNvSpPr>
          <p:nvPr>
            <p:ph type="title"/>
          </p:nvPr>
        </p:nvSpPr>
        <p:spPr/>
        <p:txBody>
          <a:bodyPr>
            <a:noAutofit/>
          </a:bodyPr>
          <a:lstStyle/>
          <a:p>
            <a:pPr algn="ctr"/>
            <a:r>
              <a:rPr lang="en-US" sz="5400" b="1" dirty="0">
                <a:effectLst>
                  <a:outerShdw blurRad="38100" dist="38100" dir="2700000" algn="tl">
                    <a:srgbClr val="000000">
                      <a:alpha val="43137"/>
                    </a:srgbClr>
                  </a:outerShdw>
                </a:effectLst>
              </a:rPr>
              <a:t> OVERVIEW</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 Psalm 119</a:t>
            </a:r>
          </a:p>
        </p:txBody>
      </p:sp>
      <p:sp>
        <p:nvSpPr>
          <p:cNvPr id="3" name="Content Placeholder 2">
            <a:extLst>
              <a:ext uri="{FF2B5EF4-FFF2-40B4-BE49-F238E27FC236}">
                <a16:creationId xmlns:a16="http://schemas.microsoft.com/office/drawing/2014/main" id="{FFC46671-CF44-3A9E-A2F6-5E6B4C366D0C}"/>
              </a:ext>
            </a:extLst>
          </p:cNvPr>
          <p:cNvSpPr>
            <a:spLocks noGrp="1"/>
          </p:cNvSpPr>
          <p:nvPr>
            <p:ph idx="1"/>
          </p:nvPr>
        </p:nvSpPr>
        <p:spPr>
          <a:xfrm>
            <a:off x="1106519" y="1822347"/>
            <a:ext cx="10858501" cy="4948103"/>
          </a:xfrm>
        </p:spPr>
        <p:txBody>
          <a:bodyPr>
            <a:noAutofit/>
          </a:bodyPr>
          <a:lstStyle/>
          <a:p>
            <a:pPr marL="0" indent="0">
              <a:buNone/>
            </a:pPr>
            <a:r>
              <a:rPr lang="en-US" sz="4000" b="1" i="1" dirty="0">
                <a:effectLst>
                  <a:outerShdw blurRad="38100" dist="38100" dir="2700000" algn="tl">
                    <a:srgbClr val="000000">
                      <a:alpha val="43137"/>
                    </a:srgbClr>
                  </a:outerShdw>
                </a:effectLst>
              </a:rPr>
              <a:t>Matt described Psalm 119 as a shadow of what has come in the person and work of Jesus Christ. We do not gain the blessed life through works of our own, but </a:t>
            </a:r>
            <a:r>
              <a:rPr lang="en-US" sz="4000" b="1" i="1" u="sng" dirty="0">
                <a:effectLst>
                  <a:outerShdw blurRad="38100" dist="38100" dir="2700000" algn="tl">
                    <a:srgbClr val="000000">
                      <a:alpha val="43137"/>
                    </a:srgbClr>
                  </a:outerShdw>
                </a:effectLst>
              </a:rPr>
              <a:t>through the finished work of Jesus Christ, which is credited to us by faith.</a:t>
            </a:r>
            <a:r>
              <a:rPr lang="en-US" sz="4000" b="1" i="1" dirty="0">
                <a:effectLst>
                  <a:outerShdw blurRad="38100" dist="38100" dir="2700000" algn="tl">
                    <a:srgbClr val="000000">
                      <a:alpha val="43137"/>
                    </a:srgbClr>
                  </a:outerShdw>
                </a:effectLst>
              </a:rPr>
              <a:t> </a:t>
            </a:r>
          </a:p>
          <a:p>
            <a:pPr marL="0" indent="0" algn="ctr">
              <a:buNone/>
            </a:pPr>
            <a:r>
              <a:rPr lang="en-US" sz="4000" b="1" i="1" dirty="0">
                <a:effectLst>
                  <a:outerShdw blurRad="38100" dist="38100" dir="2700000" algn="tl">
                    <a:srgbClr val="000000">
                      <a:alpha val="43137"/>
                    </a:srgbClr>
                  </a:outerShdw>
                </a:effectLst>
              </a:rPr>
              <a:t>A disciplined reading of God’s Word will ultimately lead us to the Word made flesh—Jesus. </a:t>
            </a:r>
          </a:p>
          <a:p>
            <a:pPr marL="0" indent="0" algn="ctr">
              <a:buNone/>
            </a:pPr>
            <a:r>
              <a:rPr lang="en-US" sz="1200" b="1" i="1" dirty="0">
                <a:effectLst>
                  <a:outerShdw blurRad="38100" dist="38100" dir="2700000" algn="tl">
                    <a:srgbClr val="000000">
                      <a:alpha val="43137"/>
                    </a:srgbClr>
                  </a:outerShdw>
                </a:effectLst>
              </a:rPr>
              <a:t>VIDEO</a:t>
            </a:r>
            <a:endParaRPr lang="en-US" sz="1200" b="1" i="1" u="sng" dirty="0">
              <a:effectLst>
                <a:outerShdw blurRad="38100" dist="38100" dir="2700000" algn="tl">
                  <a:srgbClr val="000000">
                    <a:alpha val="43137"/>
                  </a:srgbClr>
                </a:outerShdw>
              </a:effectLst>
            </a:endParaRPr>
          </a:p>
          <a:p>
            <a:pPr marL="0" indent="0" algn="ctr">
              <a:buNone/>
            </a:pPr>
            <a:endParaRPr lang="en-US" sz="4000" b="1" i="1" dirty="0">
              <a:effectLst>
                <a:outerShdw blurRad="38100" dist="38100" dir="2700000" algn="tl">
                  <a:srgbClr val="000000">
                    <a:alpha val="43137"/>
                  </a:srgbClr>
                </a:outerShdw>
              </a:effectLst>
            </a:endParaRPr>
          </a:p>
          <a:p>
            <a:pPr marL="0" indent="0" algn="ctr">
              <a:buNone/>
            </a:pPr>
            <a:r>
              <a:rPr lang="en-US" sz="4000" b="1" i="1" dirty="0">
                <a:effectLst>
                  <a:outerShdw blurRad="38100" dist="38100" dir="2700000" algn="tl">
                    <a:srgbClr val="000000">
                      <a:alpha val="43137"/>
                    </a:srgbClr>
                  </a:outerShdw>
                </a:effectLst>
              </a:rPr>
              <a:t>                                                                                   </a:t>
            </a:r>
            <a:endParaRPr lang="en-US" sz="1600" b="1" i="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0E73B5DB-9CB8-950C-3665-24A53C699C78}"/>
              </a:ext>
            </a:extLst>
          </p:cNvPr>
          <p:cNvPicPr>
            <a:picLocks noChangeAspect="1"/>
          </p:cNvPicPr>
          <p:nvPr/>
        </p:nvPicPr>
        <p:blipFill>
          <a:blip r:embed="rId2"/>
          <a:stretch>
            <a:fillRect/>
          </a:stretch>
        </p:blipFill>
        <p:spPr>
          <a:xfrm>
            <a:off x="10781002" y="1"/>
            <a:ext cx="1418358" cy="1891144"/>
          </a:xfrm>
          <a:prstGeom prst="rect">
            <a:avLst/>
          </a:prstGeom>
        </p:spPr>
      </p:pic>
      <p:pic>
        <p:nvPicPr>
          <p:cNvPr id="5" name="Picture 4">
            <a:extLst>
              <a:ext uri="{FF2B5EF4-FFF2-40B4-BE49-F238E27FC236}">
                <a16:creationId xmlns:a16="http://schemas.microsoft.com/office/drawing/2014/main" id="{073DC9FD-A4A4-D8E1-6E31-F17D091F682E}"/>
              </a:ext>
            </a:extLst>
          </p:cNvPr>
          <p:cNvPicPr>
            <a:picLocks noChangeAspect="1"/>
          </p:cNvPicPr>
          <p:nvPr/>
        </p:nvPicPr>
        <p:blipFill>
          <a:blip r:embed="rId3"/>
          <a:stretch>
            <a:fillRect/>
          </a:stretch>
        </p:blipFill>
        <p:spPr>
          <a:xfrm>
            <a:off x="0" y="0"/>
            <a:ext cx="2213040" cy="792549"/>
          </a:xfrm>
          <a:prstGeom prst="rect">
            <a:avLst/>
          </a:prstGeom>
        </p:spPr>
      </p:pic>
    </p:spTree>
    <p:extLst>
      <p:ext uri="{BB962C8B-B14F-4D97-AF65-F5344CB8AC3E}">
        <p14:creationId xmlns:p14="http://schemas.microsoft.com/office/powerpoint/2010/main" val="175102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EDDD-5186-8E00-143B-2D56A3D152F4}"/>
              </a:ext>
            </a:extLst>
          </p:cNvPr>
          <p:cNvSpPr>
            <a:spLocks noGrp="1"/>
          </p:cNvSpPr>
          <p:nvPr>
            <p:ph type="title"/>
          </p:nvPr>
        </p:nvSpPr>
        <p:spPr/>
        <p:txBody>
          <a:bodyPr>
            <a:normAutofit fontScale="90000"/>
          </a:bodyPr>
          <a:lstStyle/>
          <a:p>
            <a:pPr algn="ctr"/>
            <a:r>
              <a:rPr lang="en-US" sz="6000" b="1" dirty="0">
                <a:effectLst>
                  <a:outerShdw blurRad="38100" dist="38100" dir="2700000" algn="tl">
                    <a:srgbClr val="000000">
                      <a:alpha val="43137"/>
                    </a:srgbClr>
                  </a:outerShdw>
                </a:effectLst>
              </a:rPr>
              <a:t>Session 1</a:t>
            </a: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 Psalm 119:1–16</a:t>
            </a:r>
          </a:p>
        </p:txBody>
      </p:sp>
      <p:sp>
        <p:nvSpPr>
          <p:cNvPr id="3" name="Content Placeholder 2">
            <a:extLst>
              <a:ext uri="{FF2B5EF4-FFF2-40B4-BE49-F238E27FC236}">
                <a16:creationId xmlns:a16="http://schemas.microsoft.com/office/drawing/2014/main" id="{5F834A9C-73DD-9042-6D7F-782994792957}"/>
              </a:ext>
            </a:extLst>
          </p:cNvPr>
          <p:cNvSpPr>
            <a:spLocks noGrp="1"/>
          </p:cNvSpPr>
          <p:nvPr>
            <p:ph idx="1"/>
          </p:nvPr>
        </p:nvSpPr>
        <p:spPr>
          <a:xfrm>
            <a:off x="1274863" y="3858435"/>
            <a:ext cx="10515600" cy="4351338"/>
          </a:xfrm>
        </p:spPr>
        <p:txBody>
          <a:bodyPr>
            <a:normAutofit/>
          </a:bodyPr>
          <a:lstStyle/>
          <a:p>
            <a:pPr marL="0" indent="0">
              <a:buNone/>
            </a:pPr>
            <a:r>
              <a:rPr lang="en-US" sz="4800" b="1" dirty="0"/>
              <a:t>1. How familiar are you with Psalm 119?</a:t>
            </a:r>
          </a:p>
          <a:p>
            <a:pPr marL="0" indent="0">
              <a:buNone/>
            </a:pPr>
            <a:r>
              <a:rPr lang="en-US" sz="4800" b="1" dirty="0"/>
              <a:t>2. What from Matt’s session deepened your understanding of the background and content of the psalm?</a:t>
            </a:r>
          </a:p>
        </p:txBody>
      </p:sp>
      <p:pic>
        <p:nvPicPr>
          <p:cNvPr id="5" name="Picture 4">
            <a:extLst>
              <a:ext uri="{FF2B5EF4-FFF2-40B4-BE49-F238E27FC236}">
                <a16:creationId xmlns:a16="http://schemas.microsoft.com/office/drawing/2014/main" id="{84F4B910-9F9E-0FDA-B75D-865E5949BB44}"/>
              </a:ext>
            </a:extLst>
          </p:cNvPr>
          <p:cNvPicPr>
            <a:picLocks noChangeAspect="1"/>
          </p:cNvPicPr>
          <p:nvPr/>
        </p:nvPicPr>
        <p:blipFill>
          <a:blip r:embed="rId2"/>
          <a:stretch>
            <a:fillRect/>
          </a:stretch>
        </p:blipFill>
        <p:spPr>
          <a:xfrm>
            <a:off x="3745150" y="1690689"/>
            <a:ext cx="5690680" cy="2167746"/>
          </a:xfrm>
          <a:prstGeom prst="rect">
            <a:avLst/>
          </a:prstGeom>
        </p:spPr>
      </p:pic>
      <p:pic>
        <p:nvPicPr>
          <p:cNvPr id="6" name="Picture 5">
            <a:extLst>
              <a:ext uri="{FF2B5EF4-FFF2-40B4-BE49-F238E27FC236}">
                <a16:creationId xmlns:a16="http://schemas.microsoft.com/office/drawing/2014/main" id="{3F4F2177-7A12-7622-4C9D-DF45CE6F2714}"/>
              </a:ext>
            </a:extLst>
          </p:cNvPr>
          <p:cNvPicPr>
            <a:picLocks noChangeAspect="1"/>
          </p:cNvPicPr>
          <p:nvPr/>
        </p:nvPicPr>
        <p:blipFill>
          <a:blip r:embed="rId3"/>
          <a:stretch>
            <a:fillRect/>
          </a:stretch>
        </p:blipFill>
        <p:spPr>
          <a:xfrm>
            <a:off x="10804813" y="0"/>
            <a:ext cx="1387187" cy="1849582"/>
          </a:xfrm>
          <a:prstGeom prst="rect">
            <a:avLst/>
          </a:prstGeom>
        </p:spPr>
      </p:pic>
      <p:pic>
        <p:nvPicPr>
          <p:cNvPr id="8" name="Picture 7">
            <a:extLst>
              <a:ext uri="{FF2B5EF4-FFF2-40B4-BE49-F238E27FC236}">
                <a16:creationId xmlns:a16="http://schemas.microsoft.com/office/drawing/2014/main" id="{01DC165E-7FBB-6E55-776F-C9B02E776D9D}"/>
              </a:ext>
            </a:extLst>
          </p:cNvPr>
          <p:cNvPicPr>
            <a:picLocks noChangeAspect="1"/>
          </p:cNvPicPr>
          <p:nvPr/>
        </p:nvPicPr>
        <p:blipFill>
          <a:blip r:embed="rId4"/>
          <a:stretch>
            <a:fillRect/>
          </a:stretch>
        </p:blipFill>
        <p:spPr>
          <a:xfrm>
            <a:off x="0" y="0"/>
            <a:ext cx="2213040" cy="792549"/>
          </a:xfrm>
          <a:prstGeom prst="rect">
            <a:avLst/>
          </a:prstGeom>
        </p:spPr>
      </p:pic>
    </p:spTree>
    <p:extLst>
      <p:ext uri="{BB962C8B-B14F-4D97-AF65-F5344CB8AC3E}">
        <p14:creationId xmlns:p14="http://schemas.microsoft.com/office/powerpoint/2010/main" val="169047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8F2C4-0390-D44F-0DDE-A16D40A2391B}"/>
              </a:ext>
            </a:extLst>
          </p:cNvPr>
          <p:cNvSpPr>
            <a:spLocks noGrp="1"/>
          </p:cNvSpPr>
          <p:nvPr>
            <p:ph type="title"/>
          </p:nvPr>
        </p:nvSpPr>
        <p:spPr/>
        <p:txBody>
          <a:bodyPr>
            <a:noAutofit/>
          </a:bodyPr>
          <a:lstStyle/>
          <a:p>
            <a:pPr algn="ctr"/>
            <a:r>
              <a:rPr lang="en-US" sz="5400" b="1" dirty="0">
                <a:effectLst>
                  <a:outerShdw blurRad="38100" dist="38100" dir="2700000" algn="tl">
                    <a:srgbClr val="000000">
                      <a:alpha val="43137"/>
                    </a:srgbClr>
                  </a:outerShdw>
                </a:effectLst>
              </a:rPr>
              <a:t>Session 1</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 Psalm 119:1–16</a:t>
            </a:r>
          </a:p>
        </p:txBody>
      </p:sp>
      <p:sp>
        <p:nvSpPr>
          <p:cNvPr id="3" name="Content Placeholder 2">
            <a:extLst>
              <a:ext uri="{FF2B5EF4-FFF2-40B4-BE49-F238E27FC236}">
                <a16:creationId xmlns:a16="http://schemas.microsoft.com/office/drawing/2014/main" id="{90C195D4-C0E6-35FC-13BA-8313EC744F48}"/>
              </a:ext>
            </a:extLst>
          </p:cNvPr>
          <p:cNvSpPr>
            <a:spLocks noGrp="1"/>
          </p:cNvSpPr>
          <p:nvPr>
            <p:ph idx="1"/>
          </p:nvPr>
        </p:nvSpPr>
        <p:spPr>
          <a:xfrm>
            <a:off x="838200" y="1845080"/>
            <a:ext cx="10921409" cy="4936682"/>
          </a:xfrm>
        </p:spPr>
        <p:txBody>
          <a:bodyPr>
            <a:normAutofit fontScale="70000" lnSpcReduction="20000"/>
          </a:bodyPr>
          <a:lstStyle/>
          <a:p>
            <a:pPr marL="0" indent="0">
              <a:buNone/>
            </a:pPr>
            <a:r>
              <a:rPr lang="en-US" sz="4300" b="1" dirty="0">
                <a:effectLst>
                  <a:outerShdw blurRad="38100" dist="38100" dir="2700000" algn="tl">
                    <a:srgbClr val="000000">
                      <a:alpha val="43137"/>
                    </a:srgbClr>
                  </a:outerShdw>
                </a:effectLst>
              </a:rPr>
              <a:t>When you consider the phrase “blessed life” what comes to mind? What do you consider important elements of being blessed?</a:t>
            </a:r>
          </a:p>
          <a:p>
            <a:r>
              <a:rPr lang="en-US" sz="3200" b="1" dirty="0">
                <a:effectLst>
                  <a:outerShdw blurRad="38100" dist="38100" dir="2700000" algn="tl">
                    <a:srgbClr val="000000">
                      <a:alpha val="43137"/>
                    </a:srgbClr>
                  </a:outerShdw>
                </a:effectLst>
              </a:rPr>
              <a:t>If verses 1–8 </a:t>
            </a:r>
            <a:r>
              <a:rPr lang="en-US" sz="3200" b="1" u="sng" dirty="0">
                <a:effectLst>
                  <a:outerShdw blurRad="38100" dist="38100" dir="2700000" algn="tl">
                    <a:srgbClr val="000000">
                      <a:alpha val="43137"/>
                    </a:srgbClr>
                  </a:outerShdw>
                </a:effectLst>
              </a:rPr>
              <a:t>describes the blessed life, David point out as marks of the blessed life. </a:t>
            </a:r>
          </a:p>
          <a:p>
            <a:r>
              <a:rPr lang="en-US" sz="3200" b="1" dirty="0">
                <a:effectLst>
                  <a:outerShdw blurRad="38100" dist="38100" dir="2700000" algn="tl">
                    <a:srgbClr val="000000">
                      <a:alpha val="43137"/>
                    </a:srgbClr>
                  </a:outerShdw>
                </a:effectLst>
              </a:rPr>
              <a:t>Verses 9–16 </a:t>
            </a:r>
            <a:r>
              <a:rPr lang="en-US" sz="3200" b="1" u="sng" dirty="0">
                <a:effectLst>
                  <a:outerShdw blurRad="38100" dist="38100" dir="2700000" algn="tl">
                    <a:srgbClr val="000000">
                      <a:alpha val="43137"/>
                    </a:srgbClr>
                  </a:outerShdw>
                </a:effectLst>
              </a:rPr>
              <a:t>expresses David’s desire to understand how to experience the blessed life.</a:t>
            </a:r>
          </a:p>
          <a:p>
            <a:pPr marL="0" indent="0">
              <a:buNone/>
            </a:pPr>
            <a:endParaRPr lang="en-US" sz="3200" b="1" dirty="0">
              <a:effectLst>
                <a:outerShdw blurRad="38100" dist="38100" dir="2700000" algn="tl">
                  <a:srgbClr val="000000">
                    <a:alpha val="43137"/>
                  </a:srgbClr>
                </a:outerShdw>
              </a:effectLst>
            </a:endParaRPr>
          </a:p>
          <a:p>
            <a:pPr marL="0" indent="0">
              <a:buNone/>
            </a:pPr>
            <a:r>
              <a:rPr lang="en-US" sz="3200" b="1" dirty="0">
                <a:effectLst>
                  <a:outerShdw blurRad="38100" dist="38100" dir="2700000" algn="tl">
                    <a:srgbClr val="000000">
                      <a:alpha val="43137"/>
                    </a:srgbClr>
                  </a:outerShdw>
                </a:effectLst>
              </a:rPr>
              <a:t>CROSSTALK</a:t>
            </a:r>
          </a:p>
          <a:p>
            <a:pPr marL="0" indent="0">
              <a:buNone/>
            </a:pPr>
            <a:r>
              <a:rPr lang="en-US" sz="5700" b="1" dirty="0">
                <a:effectLst>
                  <a:outerShdw blurRad="38100" dist="38100" dir="2700000" algn="tl">
                    <a:srgbClr val="000000">
                      <a:alpha val="43137"/>
                    </a:srgbClr>
                  </a:outerShdw>
                </a:effectLst>
              </a:rPr>
              <a:t>1. How does Jesus describe the “blessed life”? What similarities or differences do you see between the Beatitudes and Psalm 119?</a:t>
            </a:r>
          </a:p>
          <a:p>
            <a:pPr marL="0" indent="0">
              <a:buNone/>
            </a:pPr>
            <a:r>
              <a:rPr lang="en-US" sz="5700" b="1" dirty="0">
                <a:effectLst>
                  <a:outerShdw blurRad="38100" dist="38100" dir="2700000" algn="tl">
                    <a:srgbClr val="000000">
                      <a:alpha val="43137"/>
                    </a:srgbClr>
                  </a:outerShdw>
                </a:effectLst>
              </a:rPr>
              <a:t>2. Based on these verses, would you say you are living the blessed life today? Why or why not?</a:t>
            </a:r>
          </a:p>
          <a:p>
            <a:endParaRPr lang="en-US" dirty="0"/>
          </a:p>
        </p:txBody>
      </p:sp>
      <p:pic>
        <p:nvPicPr>
          <p:cNvPr id="7" name="Picture 6">
            <a:extLst>
              <a:ext uri="{FF2B5EF4-FFF2-40B4-BE49-F238E27FC236}">
                <a16:creationId xmlns:a16="http://schemas.microsoft.com/office/drawing/2014/main" id="{7D648181-3071-E20F-B7F3-837A6DC417A0}"/>
              </a:ext>
            </a:extLst>
          </p:cNvPr>
          <p:cNvPicPr>
            <a:picLocks noChangeAspect="1"/>
          </p:cNvPicPr>
          <p:nvPr/>
        </p:nvPicPr>
        <p:blipFill>
          <a:blip r:embed="rId2"/>
          <a:stretch>
            <a:fillRect/>
          </a:stretch>
        </p:blipFill>
        <p:spPr>
          <a:xfrm>
            <a:off x="0" y="0"/>
            <a:ext cx="2213040" cy="792549"/>
          </a:xfrm>
          <a:prstGeom prst="rect">
            <a:avLst/>
          </a:prstGeom>
        </p:spPr>
      </p:pic>
      <p:pic>
        <p:nvPicPr>
          <p:cNvPr id="8" name="Picture 7">
            <a:extLst>
              <a:ext uri="{FF2B5EF4-FFF2-40B4-BE49-F238E27FC236}">
                <a16:creationId xmlns:a16="http://schemas.microsoft.com/office/drawing/2014/main" id="{C40B2BEC-5C37-D13B-E5E7-B7F6A324E673}"/>
              </a:ext>
            </a:extLst>
          </p:cNvPr>
          <p:cNvPicPr>
            <a:picLocks noChangeAspect="1"/>
          </p:cNvPicPr>
          <p:nvPr/>
        </p:nvPicPr>
        <p:blipFill>
          <a:blip r:embed="rId3"/>
          <a:stretch>
            <a:fillRect/>
          </a:stretch>
        </p:blipFill>
        <p:spPr>
          <a:xfrm>
            <a:off x="10998326" y="0"/>
            <a:ext cx="1193674" cy="1594995"/>
          </a:xfrm>
          <a:prstGeom prst="rect">
            <a:avLst/>
          </a:prstGeom>
        </p:spPr>
      </p:pic>
    </p:spTree>
    <p:extLst>
      <p:ext uri="{BB962C8B-B14F-4D97-AF65-F5344CB8AC3E}">
        <p14:creationId xmlns:p14="http://schemas.microsoft.com/office/powerpoint/2010/main" val="295862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D485AC-1C73-4BD0-6EA9-B7EA9E144052}"/>
              </a:ext>
            </a:extLst>
          </p:cNvPr>
          <p:cNvSpPr>
            <a:spLocks noGrp="1"/>
          </p:cNvSpPr>
          <p:nvPr>
            <p:ph type="title"/>
          </p:nvPr>
        </p:nvSpPr>
        <p:spPr/>
        <p:txBody>
          <a:bodyPr>
            <a:noAutofit/>
          </a:bodyPr>
          <a:lstStyle/>
          <a:p>
            <a:pPr algn="ctr"/>
            <a:r>
              <a:rPr lang="en-US" sz="5400" b="1" dirty="0">
                <a:effectLst>
                  <a:outerShdw blurRad="38100" dist="38100" dir="2700000" algn="tl">
                    <a:srgbClr val="000000">
                      <a:alpha val="43137"/>
                    </a:srgbClr>
                  </a:outerShdw>
                </a:effectLst>
              </a:rPr>
              <a:t>Session 1</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 Psalm 119:1–16</a:t>
            </a:r>
          </a:p>
        </p:txBody>
      </p:sp>
      <p:sp>
        <p:nvSpPr>
          <p:cNvPr id="7" name="Content Placeholder 6">
            <a:extLst>
              <a:ext uri="{FF2B5EF4-FFF2-40B4-BE49-F238E27FC236}">
                <a16:creationId xmlns:a16="http://schemas.microsoft.com/office/drawing/2014/main" id="{DD740367-65AB-3A8D-094F-2EC1A59DC625}"/>
              </a:ext>
            </a:extLst>
          </p:cNvPr>
          <p:cNvSpPr>
            <a:spLocks noGrp="1"/>
          </p:cNvSpPr>
          <p:nvPr>
            <p:ph idx="1"/>
          </p:nvPr>
        </p:nvSpPr>
        <p:spPr>
          <a:xfrm>
            <a:off x="0" y="1825624"/>
            <a:ext cx="12192000" cy="5032375"/>
          </a:xfrm>
        </p:spPr>
        <p:txBody>
          <a:bodyPr>
            <a:normAutofit/>
          </a:bodyPr>
          <a:lstStyle/>
          <a:p>
            <a:pPr marL="0" indent="0" algn="ctr">
              <a:buNone/>
            </a:pPr>
            <a:endParaRPr lang="en-US" sz="4800" b="1" i="1" dirty="0">
              <a:effectLst>
                <a:outerShdw blurRad="38100" dist="38100" dir="2700000" algn="tl">
                  <a:srgbClr val="000000">
                    <a:alpha val="43137"/>
                  </a:srgbClr>
                </a:outerShdw>
              </a:effectLst>
            </a:endParaRPr>
          </a:p>
          <a:p>
            <a:pPr marL="0" indent="0" algn="ctr">
              <a:buNone/>
            </a:pPr>
            <a:r>
              <a:rPr lang="en-US" sz="4800" b="1" i="1" dirty="0">
                <a:effectLst>
                  <a:outerShdw blurRad="38100" dist="38100" dir="2700000" algn="tl">
                    <a:srgbClr val="000000">
                      <a:alpha val="43137"/>
                    </a:srgbClr>
                  </a:outerShdw>
                </a:effectLst>
              </a:rPr>
              <a:t>The “blessing” of God comes to us through faith in the perfect life, death, and resurrection of Jesus—not by any work of our own. If we have any hope of growing in faith, we have to be honest about where we are today.</a:t>
            </a:r>
          </a:p>
        </p:txBody>
      </p:sp>
      <p:pic>
        <p:nvPicPr>
          <p:cNvPr id="12" name="Picture 11">
            <a:extLst>
              <a:ext uri="{FF2B5EF4-FFF2-40B4-BE49-F238E27FC236}">
                <a16:creationId xmlns:a16="http://schemas.microsoft.com/office/drawing/2014/main" id="{75D2B436-7BCD-D830-12A3-ED6CF21BB840}"/>
              </a:ext>
            </a:extLst>
          </p:cNvPr>
          <p:cNvPicPr>
            <a:picLocks noChangeAspect="1"/>
          </p:cNvPicPr>
          <p:nvPr/>
        </p:nvPicPr>
        <p:blipFill>
          <a:blip r:embed="rId2"/>
          <a:stretch>
            <a:fillRect/>
          </a:stretch>
        </p:blipFill>
        <p:spPr>
          <a:xfrm>
            <a:off x="10918846" y="-6849"/>
            <a:ext cx="1273153" cy="1697537"/>
          </a:xfrm>
          <a:prstGeom prst="rect">
            <a:avLst/>
          </a:prstGeom>
        </p:spPr>
      </p:pic>
      <p:pic>
        <p:nvPicPr>
          <p:cNvPr id="13" name="Picture 12">
            <a:extLst>
              <a:ext uri="{FF2B5EF4-FFF2-40B4-BE49-F238E27FC236}">
                <a16:creationId xmlns:a16="http://schemas.microsoft.com/office/drawing/2014/main" id="{C2C5DF9D-B6BB-20F8-14FC-6969F65D5FE4}"/>
              </a:ext>
            </a:extLst>
          </p:cNvPr>
          <p:cNvPicPr>
            <a:picLocks noChangeAspect="1"/>
          </p:cNvPicPr>
          <p:nvPr/>
        </p:nvPicPr>
        <p:blipFill>
          <a:blip r:embed="rId3"/>
          <a:stretch>
            <a:fillRect/>
          </a:stretch>
        </p:blipFill>
        <p:spPr>
          <a:xfrm>
            <a:off x="0" y="0"/>
            <a:ext cx="2213040" cy="792549"/>
          </a:xfrm>
          <a:prstGeom prst="rect">
            <a:avLst/>
          </a:prstGeom>
        </p:spPr>
      </p:pic>
    </p:spTree>
    <p:extLst>
      <p:ext uri="{BB962C8B-B14F-4D97-AF65-F5344CB8AC3E}">
        <p14:creationId xmlns:p14="http://schemas.microsoft.com/office/powerpoint/2010/main" val="74377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A499-E5A6-476A-A0CF-E22F8A1A36B2}"/>
              </a:ext>
            </a:extLst>
          </p:cNvPr>
          <p:cNvSpPr>
            <a:spLocks noGrp="1"/>
          </p:cNvSpPr>
          <p:nvPr>
            <p:ph type="title"/>
          </p:nvPr>
        </p:nvSpPr>
        <p:spPr>
          <a:xfrm>
            <a:off x="838200" y="265441"/>
            <a:ext cx="10515600" cy="1325563"/>
          </a:xfrm>
        </p:spPr>
        <p:txBody>
          <a:bodyPr>
            <a:normAutofit/>
          </a:bodyPr>
          <a:lstStyle/>
          <a:p>
            <a:pPr algn="ctr"/>
            <a:r>
              <a:rPr lang="en-US" sz="6600" b="1" dirty="0">
                <a:effectLst>
                  <a:outerShdw blurRad="38100" dist="38100" dir="2700000" algn="tl">
                    <a:srgbClr val="000000">
                      <a:alpha val="43137"/>
                    </a:srgbClr>
                  </a:outerShdw>
                </a:effectLst>
              </a:rPr>
              <a:t>LAST WORD</a:t>
            </a:r>
          </a:p>
        </p:txBody>
      </p:sp>
      <p:sp>
        <p:nvSpPr>
          <p:cNvPr id="3" name="Content Placeholder 2">
            <a:extLst>
              <a:ext uri="{FF2B5EF4-FFF2-40B4-BE49-F238E27FC236}">
                <a16:creationId xmlns:a16="http://schemas.microsoft.com/office/drawing/2014/main" id="{AFB7F617-088E-99A5-7C1B-1111340D5F3C}"/>
              </a:ext>
            </a:extLst>
          </p:cNvPr>
          <p:cNvSpPr>
            <a:spLocks noGrp="1"/>
          </p:cNvSpPr>
          <p:nvPr>
            <p:ph idx="1"/>
          </p:nvPr>
        </p:nvSpPr>
        <p:spPr>
          <a:xfrm>
            <a:off x="487194" y="1486794"/>
            <a:ext cx="11353800" cy="4979355"/>
          </a:xfrm>
        </p:spPr>
        <p:txBody>
          <a:bodyPr>
            <a:noAutofit/>
          </a:bodyPr>
          <a:lstStyle/>
          <a:p>
            <a:pPr marL="0" indent="0" algn="ctr">
              <a:buNone/>
            </a:pPr>
            <a:r>
              <a:rPr lang="en-US" sz="4000" b="1" dirty="0">
                <a:effectLst>
                  <a:outerShdw blurRad="38100" dist="38100" dir="2700000" algn="tl">
                    <a:srgbClr val="000000">
                      <a:alpha val="43137"/>
                    </a:srgbClr>
                  </a:outerShdw>
                </a:effectLst>
              </a:rPr>
              <a:t>The only way we get anywhere in life is through an honest understanding of our starting point.</a:t>
            </a:r>
          </a:p>
          <a:p>
            <a:pPr marL="0" indent="0" algn="ctr">
              <a:buNone/>
            </a:pPr>
            <a:r>
              <a:rPr lang="en-US" sz="4000" b="1" dirty="0">
                <a:effectLst>
                  <a:outerShdw blurRad="38100" dist="38100" dir="2700000" algn="tl">
                    <a:srgbClr val="000000">
                      <a:alpha val="43137"/>
                    </a:srgbClr>
                  </a:outerShdw>
                </a:effectLst>
              </a:rPr>
              <a:t> </a:t>
            </a:r>
          </a:p>
          <a:p>
            <a:pPr lvl="1"/>
            <a:r>
              <a:rPr lang="en-US" sz="4000" b="1" dirty="0">
                <a:effectLst>
                  <a:outerShdw blurRad="38100" dist="38100" dir="2700000" algn="tl">
                    <a:srgbClr val="000000">
                      <a:alpha val="43137"/>
                    </a:srgbClr>
                  </a:outerShdw>
                </a:effectLst>
              </a:rPr>
              <a:t>This is just as true for road trips as it is for our relationship with Jesus Christ. </a:t>
            </a:r>
          </a:p>
          <a:p>
            <a:pPr lvl="1"/>
            <a:r>
              <a:rPr lang="en-US" sz="4000" b="1" dirty="0">
                <a:effectLst>
                  <a:outerShdw blurRad="38100" dist="38100" dir="2700000" algn="tl">
                    <a:srgbClr val="000000">
                      <a:alpha val="43137"/>
                    </a:srgbClr>
                  </a:outerShdw>
                </a:effectLst>
              </a:rPr>
              <a:t>He knows us better than we know ourselves so pretending to be something we are not is a futile effort.</a:t>
            </a:r>
          </a:p>
        </p:txBody>
      </p:sp>
      <p:pic>
        <p:nvPicPr>
          <p:cNvPr id="2050" name="Picture 2" descr="Psalm 119">
            <a:extLst>
              <a:ext uri="{FF2B5EF4-FFF2-40B4-BE49-F238E27FC236}">
                <a16:creationId xmlns:a16="http://schemas.microsoft.com/office/drawing/2014/main" id="{973F6FAA-5B61-A3F7-F272-BAC3F8CE7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8062" y="0"/>
            <a:ext cx="1033938" cy="13785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6AE42CC-DC61-1FE8-7B1F-21536AF47771}"/>
              </a:ext>
            </a:extLst>
          </p:cNvPr>
          <p:cNvPicPr>
            <a:picLocks noChangeAspect="1"/>
          </p:cNvPicPr>
          <p:nvPr/>
        </p:nvPicPr>
        <p:blipFill>
          <a:blip r:embed="rId3"/>
          <a:stretch>
            <a:fillRect/>
          </a:stretch>
        </p:blipFill>
        <p:spPr>
          <a:xfrm>
            <a:off x="0" y="0"/>
            <a:ext cx="2213040" cy="792549"/>
          </a:xfrm>
          <a:prstGeom prst="rect">
            <a:avLst/>
          </a:prstGeom>
        </p:spPr>
      </p:pic>
    </p:spTree>
    <p:extLst>
      <p:ext uri="{BB962C8B-B14F-4D97-AF65-F5344CB8AC3E}">
        <p14:creationId xmlns:p14="http://schemas.microsoft.com/office/powerpoint/2010/main" val="1889200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540EF4-E412-2139-86C0-E93ADE0828CD}"/>
              </a:ext>
            </a:extLst>
          </p:cNvPr>
          <p:cNvSpPr>
            <a:spLocks noGrp="1"/>
          </p:cNvSpPr>
          <p:nvPr>
            <p:ph type="title"/>
          </p:nvPr>
        </p:nvSpPr>
        <p:spPr/>
        <p:txBody>
          <a:bodyPr>
            <a:normAutofit/>
          </a:bodyPr>
          <a:lstStyle/>
          <a:p>
            <a:pPr algn="ctr"/>
            <a:r>
              <a:rPr lang="en-US" sz="6600" b="1" dirty="0">
                <a:effectLst>
                  <a:outerShdw blurRad="38100" dist="38100" dir="2700000" algn="tl">
                    <a:srgbClr val="000000">
                      <a:alpha val="43137"/>
                    </a:srgbClr>
                  </a:outerShdw>
                </a:effectLst>
              </a:rPr>
              <a:t>FINAL LAST WORD</a:t>
            </a:r>
          </a:p>
        </p:txBody>
      </p:sp>
      <p:sp>
        <p:nvSpPr>
          <p:cNvPr id="5" name="Content Placeholder 4">
            <a:extLst>
              <a:ext uri="{FF2B5EF4-FFF2-40B4-BE49-F238E27FC236}">
                <a16:creationId xmlns:a16="http://schemas.microsoft.com/office/drawing/2014/main" id="{864B4964-8E33-EF17-F821-C6DDC500D761}"/>
              </a:ext>
            </a:extLst>
          </p:cNvPr>
          <p:cNvSpPr>
            <a:spLocks noGrp="1"/>
          </p:cNvSpPr>
          <p:nvPr>
            <p:ph idx="1"/>
          </p:nvPr>
        </p:nvSpPr>
        <p:spPr>
          <a:xfrm>
            <a:off x="710120" y="1807420"/>
            <a:ext cx="10974421" cy="4876732"/>
          </a:xfrm>
        </p:spPr>
        <p:txBody>
          <a:bodyPr>
            <a:normAutofit/>
          </a:bodyPr>
          <a:lstStyle/>
          <a:p>
            <a:pPr marL="0" indent="0">
              <a:buNone/>
            </a:pPr>
            <a:r>
              <a:rPr lang="en-US" sz="3600" b="1" dirty="0">
                <a:effectLst>
                  <a:outerShdw blurRad="38100" dist="38100" dir="2700000" algn="tl">
                    <a:srgbClr val="000000">
                      <a:alpha val="43137"/>
                    </a:srgbClr>
                  </a:outerShdw>
                </a:effectLst>
              </a:rPr>
              <a:t>Faith means trusting in the promises of God, which are yours through belief in Christ.</a:t>
            </a:r>
          </a:p>
          <a:p>
            <a:pPr lvl="1"/>
            <a:r>
              <a:rPr lang="en-US" sz="3200" b="1" dirty="0"/>
              <a:t> </a:t>
            </a:r>
            <a:r>
              <a:rPr lang="en-US" sz="3200" b="1" dirty="0">
                <a:effectLst>
                  <a:outerShdw blurRad="38100" dist="38100" dir="2700000" algn="tl">
                    <a:srgbClr val="000000">
                      <a:alpha val="43137"/>
                    </a:srgbClr>
                  </a:outerShdw>
                </a:effectLst>
              </a:rPr>
              <a:t>One of those promises is that there is no more condemnation for those who have believed in the death and resurrection of Jesus (Rom. 8:1).</a:t>
            </a:r>
          </a:p>
          <a:p>
            <a:pPr lvl="1"/>
            <a:r>
              <a:rPr lang="en-US" sz="3200" b="1" dirty="0">
                <a:effectLst>
                  <a:outerShdw blurRad="38100" dist="38100" dir="2700000" algn="tl">
                    <a:srgbClr val="000000">
                      <a:alpha val="43137"/>
                    </a:srgbClr>
                  </a:outerShdw>
                </a:effectLst>
              </a:rPr>
              <a:t> Faith is acting on that promise, confessing where you are today, and allowing God to cleanse you and lead you step by step into new life with Him.</a:t>
            </a:r>
          </a:p>
          <a:p>
            <a:pPr lvl="1"/>
            <a:r>
              <a:rPr lang="en-US" sz="3200" b="1" dirty="0">
                <a:effectLst>
                  <a:outerShdw blurRad="38100" dist="38100" dir="2700000" algn="tl">
                    <a:srgbClr val="000000">
                      <a:alpha val="43137"/>
                    </a:srgbClr>
                  </a:outerShdw>
                </a:effectLst>
              </a:rPr>
              <a:t> Act on that truth today believing that God delights in you even when you stumble.</a:t>
            </a:r>
          </a:p>
          <a:p>
            <a:endParaRPr lang="en-US" dirty="0"/>
          </a:p>
        </p:txBody>
      </p:sp>
      <p:pic>
        <p:nvPicPr>
          <p:cNvPr id="6" name="Picture 5">
            <a:extLst>
              <a:ext uri="{FF2B5EF4-FFF2-40B4-BE49-F238E27FC236}">
                <a16:creationId xmlns:a16="http://schemas.microsoft.com/office/drawing/2014/main" id="{B92B1604-E636-4A8B-27AB-3A1678888603}"/>
              </a:ext>
            </a:extLst>
          </p:cNvPr>
          <p:cNvPicPr>
            <a:picLocks noChangeAspect="1"/>
          </p:cNvPicPr>
          <p:nvPr/>
        </p:nvPicPr>
        <p:blipFill>
          <a:blip r:embed="rId2"/>
          <a:stretch>
            <a:fillRect/>
          </a:stretch>
        </p:blipFill>
        <p:spPr>
          <a:xfrm>
            <a:off x="10990576" y="0"/>
            <a:ext cx="1192715" cy="1585609"/>
          </a:xfrm>
          <a:prstGeom prst="rect">
            <a:avLst/>
          </a:prstGeom>
        </p:spPr>
      </p:pic>
      <p:pic>
        <p:nvPicPr>
          <p:cNvPr id="7" name="Picture 6">
            <a:extLst>
              <a:ext uri="{FF2B5EF4-FFF2-40B4-BE49-F238E27FC236}">
                <a16:creationId xmlns:a16="http://schemas.microsoft.com/office/drawing/2014/main" id="{246D4AF4-5707-1C52-59D0-D580144BE29A}"/>
              </a:ext>
            </a:extLst>
          </p:cNvPr>
          <p:cNvPicPr>
            <a:picLocks noChangeAspect="1"/>
          </p:cNvPicPr>
          <p:nvPr/>
        </p:nvPicPr>
        <p:blipFill>
          <a:blip r:embed="rId3"/>
          <a:stretch>
            <a:fillRect/>
          </a:stretch>
        </p:blipFill>
        <p:spPr>
          <a:xfrm>
            <a:off x="8709" y="255"/>
            <a:ext cx="2213040" cy="792549"/>
          </a:xfrm>
          <a:prstGeom prst="rect">
            <a:avLst/>
          </a:prstGeom>
        </p:spPr>
      </p:pic>
    </p:spTree>
    <p:extLst>
      <p:ext uri="{BB962C8B-B14F-4D97-AF65-F5344CB8AC3E}">
        <p14:creationId xmlns:p14="http://schemas.microsoft.com/office/powerpoint/2010/main" val="2666737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543</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SUMMARY  Psalm 119</vt:lpstr>
      <vt:lpstr> OVERVIEW  Psalm 119</vt:lpstr>
      <vt:lpstr>Session 1  Psalm 119:1–16</vt:lpstr>
      <vt:lpstr>Session 1  Psalm 119:1–16</vt:lpstr>
      <vt:lpstr>Session 1  Psalm 119:1–16</vt:lpstr>
      <vt:lpstr>LAST WORD</vt:lpstr>
      <vt:lpstr>FINAL LAST 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c:title>
  <dc:creator>Alan Hurt</dc:creator>
  <cp:lastModifiedBy>Larry Hilton Ph.D</cp:lastModifiedBy>
  <cp:revision>26</cp:revision>
  <dcterms:created xsi:type="dcterms:W3CDTF">2023-02-22T04:25:48Z</dcterms:created>
  <dcterms:modified xsi:type="dcterms:W3CDTF">2023-03-01T14:11:08Z</dcterms:modified>
</cp:coreProperties>
</file>